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61" r:id="rId5"/>
    <p:sldId id="258" r:id="rId6"/>
    <p:sldId id="259" r:id="rId7"/>
    <p:sldId id="262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5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C3DC-7777-9E43-949D-BCBF01789891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1EFA-98B6-574E-926D-059F3085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C3DC-7777-9E43-949D-BCBF01789891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1EFA-98B6-574E-926D-059F3085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5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C3DC-7777-9E43-949D-BCBF01789891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1EFA-98B6-574E-926D-059F3085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C3DC-7777-9E43-949D-BCBF01789891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1EFA-98B6-574E-926D-059F3085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8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C3DC-7777-9E43-949D-BCBF01789891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1EFA-98B6-574E-926D-059F3085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C3DC-7777-9E43-949D-BCBF01789891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1EFA-98B6-574E-926D-059F3085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7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C3DC-7777-9E43-949D-BCBF01789891}" type="datetimeFigureOut">
              <a:rPr lang="en-US" smtClean="0"/>
              <a:t>3/27/20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1EFA-98B6-574E-926D-059F3085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9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C3DC-7777-9E43-949D-BCBF01789891}" type="datetimeFigureOut">
              <a:rPr lang="en-US" smtClean="0"/>
              <a:t>3/27/20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1EFA-98B6-574E-926D-059F3085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C3DC-7777-9E43-949D-BCBF01789891}" type="datetimeFigureOut">
              <a:rPr lang="en-US" smtClean="0"/>
              <a:t>3/27/20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1EFA-98B6-574E-926D-059F3085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8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C3DC-7777-9E43-949D-BCBF01789891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1EFA-98B6-574E-926D-059F3085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C3DC-7777-9E43-949D-BCBF01789891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1EFA-98B6-574E-926D-059F3085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9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5C3DC-7777-9E43-949D-BCBF01789891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D1EFA-98B6-574E-926D-059F3085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7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burtgel.mohs.mn/logi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39" y="543235"/>
            <a:ext cx="9534325" cy="4809350"/>
          </a:xfrm>
        </p:spPr>
      </p:pic>
      <p:sp>
        <p:nvSpPr>
          <p:cNvPr id="5" name="TextBox 4"/>
          <p:cNvSpPr txBox="1"/>
          <p:nvPr/>
        </p:nvSpPr>
        <p:spPr>
          <a:xfrm>
            <a:off x="1683834" y="5642517"/>
            <a:ext cx="883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Хэрэглэгч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https://burtgel.mohs.mn/login</a:t>
            </a:r>
            <a:r>
              <a:rPr lang="en-US" dirty="0" smtClean="0"/>
              <a:t> </a:t>
            </a:r>
            <a:r>
              <a:rPr lang="en-US" dirty="0" err="1" smtClean="0"/>
              <a:t>линкээр</a:t>
            </a:r>
            <a:r>
              <a:rPr lang="en-US" dirty="0" smtClean="0"/>
              <a:t> </a:t>
            </a:r>
            <a:r>
              <a:rPr lang="en-US" dirty="0" err="1" smtClean="0"/>
              <a:t>системд</a:t>
            </a:r>
            <a:r>
              <a:rPr lang="en-US" dirty="0" smtClean="0"/>
              <a:t> </a:t>
            </a:r>
            <a:r>
              <a:rPr lang="en-US" dirty="0" err="1" smtClean="0"/>
              <a:t>хандана</a:t>
            </a:r>
            <a:r>
              <a:rPr lang="en-US" dirty="0" smtClean="0"/>
              <a:t>.  </a:t>
            </a:r>
            <a:r>
              <a:rPr lang="en-US" dirty="0" err="1" smtClean="0"/>
              <a:t>Нэвтрэх</a:t>
            </a:r>
            <a:r>
              <a:rPr lang="en-US" dirty="0" smtClean="0"/>
              <a:t> </a:t>
            </a:r>
            <a:r>
              <a:rPr lang="en-US" dirty="0" err="1" smtClean="0"/>
              <a:t>хэсэгт</a:t>
            </a:r>
            <a:r>
              <a:rPr lang="en-US" dirty="0" smtClean="0"/>
              <a:t> </a:t>
            </a:r>
            <a:r>
              <a:rPr lang="en-US" dirty="0" err="1" smtClean="0"/>
              <a:t>нэвтрэх</a:t>
            </a:r>
            <a:r>
              <a:rPr lang="en-US" dirty="0" smtClean="0"/>
              <a:t> </a:t>
            </a:r>
            <a:r>
              <a:rPr lang="en-US" dirty="0" err="1" smtClean="0"/>
              <a:t>нэр</a:t>
            </a:r>
            <a:r>
              <a:rPr lang="en-US" dirty="0" smtClean="0"/>
              <a:t>, </a:t>
            </a:r>
            <a:r>
              <a:rPr lang="en-US" dirty="0" err="1" smtClean="0"/>
              <a:t>нууц</a:t>
            </a:r>
            <a:r>
              <a:rPr lang="en-US" dirty="0" smtClean="0"/>
              <a:t> </a:t>
            </a:r>
            <a:r>
              <a:rPr lang="en-US" dirty="0" err="1" smtClean="0"/>
              <a:t>үгээ</a:t>
            </a:r>
            <a:r>
              <a:rPr lang="en-US" dirty="0" smtClean="0"/>
              <a:t> </a:t>
            </a:r>
            <a:r>
              <a:rPr lang="en-US" dirty="0" err="1" smtClean="0"/>
              <a:t>оруулснаар</a:t>
            </a:r>
            <a:r>
              <a:rPr lang="en-US" dirty="0" smtClean="0"/>
              <a:t> </a:t>
            </a:r>
            <a:r>
              <a:rPr lang="en-US" dirty="0" err="1" smtClean="0"/>
              <a:t>нэвтрэх</a:t>
            </a:r>
            <a:r>
              <a:rPr lang="en-US" dirty="0" smtClean="0"/>
              <a:t> </a:t>
            </a:r>
            <a:r>
              <a:rPr lang="en-US" dirty="0" err="1" smtClean="0"/>
              <a:t>боломжтой</a:t>
            </a:r>
            <a:r>
              <a:rPr lang="en-US" dirty="0" smtClean="0"/>
              <a:t> </a:t>
            </a:r>
            <a:r>
              <a:rPr lang="en-US" dirty="0" err="1" smtClean="0"/>
              <a:t>болно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4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03" y="828937"/>
            <a:ext cx="9069659" cy="368356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43200" y="4783873"/>
            <a:ext cx="754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ЭРҮҮЛ МЭНДИЙН АЖИЛТАН СИСТЕМД НЭВТЭРЧ ОРСНЫ ДАРАА АМ-36 МАЯГТ ДЭЭР ДАРЖ МАЯГТ БӨГЛӨХ ХЭСЭГ РҮҮ НЭВТЭРНЭ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3033132" y="2085278"/>
            <a:ext cx="825190" cy="35683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5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12192000" cy="4758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3923" y="4876337"/>
            <a:ext cx="7549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АМ-36 МАЯГТ ДЭЭР ДАРЖ МАЯГТ БӨГЛӨХ ХЭСЭГ РҮҮ НЭВТЭРСНИЙ ДАРАА ШИНЭЭР МАЯГТ БӨГЛӨХ,  ХУУЧИН МАЯГТЫГ ЗАСАХ, УСТГАХ БОЛОМЖТОЙ БОЛНО. БҮРТГЭХ ТОВЧ ДЭЭР ДАРСНААР МАЯГТ БӨГЛӨХ ХЭСЭГ РҮҮ НЭВТРЭНЭ.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1757" y="2352907"/>
            <a:ext cx="2062976" cy="301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8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12192000" cy="4758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8528" y="5199502"/>
            <a:ext cx="7549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ЭНЭ ТАЛБАР НЬ ӨМНӨ НЬ БӨГЛӨЖ ОРУУЛСАН МАЯГТУУДЫГ ХАРУУЛНА. ХЭРЭГЛЭГЧ АЛЬ НЭГ БӨГЛӨСӨН МАЯГТЫГ СОНГОЖ ЗАСАХ ЭСВЭЛ УСТГАХ БОЛОМЖТОЙ.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 rot="15469611">
            <a:off x="4070195" y="4404732"/>
            <a:ext cx="1014761" cy="3041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7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4" y="490472"/>
            <a:ext cx="10515600" cy="4345351"/>
          </a:xfrm>
        </p:spPr>
      </p:pic>
      <p:sp>
        <p:nvSpPr>
          <p:cNvPr id="5" name="TextBox 4"/>
          <p:cNvSpPr txBox="1"/>
          <p:nvPr/>
        </p:nvSpPr>
        <p:spPr>
          <a:xfrm>
            <a:off x="2865864" y="5545410"/>
            <a:ext cx="754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АМ-36 МАЯГТ БӨГЛӨХ ТАЛБАР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0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5864" y="5545410"/>
            <a:ext cx="754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АМ-36 МАЯГТ БӨГЛӨЖ ДУУССАНЫ ДАРАА ХАДГАЛАХ ТОВЧЫГ ДАРСНААР МАЯГТ СИСТЕМД ХАДГАЛАГДАНА.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4553"/>
            <a:ext cx="10515600" cy="2913481"/>
          </a:xfrm>
        </p:spPr>
      </p:pic>
    </p:spTree>
    <p:extLst>
      <p:ext uri="{BB962C8B-B14F-4D97-AF65-F5344CB8AC3E}">
        <p14:creationId xmlns:p14="http://schemas.microsoft.com/office/powerpoint/2010/main" val="72132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12192000" cy="4758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8528" y="5199502"/>
            <a:ext cx="754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ЭНЭ ТОВЧ НЬ ХЭРЭГЛЭГЧ БӨГЛӨСӨН МАЯГТУУДАА ОЛОН ТӨРЛИЙН ТООН ДҮН ШИНЖИЛГЭЭ ХИЙХЭД ЗОРИУЛАГДСАН.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75" y="234950"/>
            <a:ext cx="1905000" cy="16129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4140607">
            <a:off x="9657885" y="1825438"/>
            <a:ext cx="735980" cy="3679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12192000" cy="4758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8528" y="5199502"/>
            <a:ext cx="7549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ХЭРЭГЛЭГЧ ОРУУЛСАН АЛЬ НЭГ МАЯГТАА ЭСВЭЛ БҮГДИЙГ НЬ EXCEL ФАЙЛААР ХАДГАЛЖ АВАХ ШААРДЛАГАТАЙ БОЛ ЭНЭХҮҮ ТОВЧ ДЭЭР ДАРСНААР ХАДГАЛАХ БОЛОМЖТОЙ БОЛНО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4140607">
            <a:off x="10169914" y="1936951"/>
            <a:ext cx="735980" cy="3679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10" y="1146420"/>
            <a:ext cx="863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2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9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5692</TotalTime>
  <Words>140</Words>
  <Application>Microsoft Macintosh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2020-03-27T02:09:33Z</dcterms:created>
  <dcterms:modified xsi:type="dcterms:W3CDTF">2020-03-31T01:02:20Z</dcterms:modified>
</cp:coreProperties>
</file>